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9" d="100"/>
          <a:sy n="59" d="100"/>
        </p:scale>
        <p:origin x="1500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475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038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639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061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057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064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200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878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105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219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307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040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48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670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53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87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440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808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807713"/>
            <a:ext cx="7197726" cy="2421464"/>
          </a:xfrm>
        </p:spPr>
        <p:txBody>
          <a:bodyPr/>
          <a:lstStyle/>
          <a:p>
            <a:r>
              <a:t>TrafficTelligence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6699" y="3780419"/>
            <a:ext cx="7197726" cy="1405467"/>
          </a:xfrm>
        </p:spPr>
        <p:txBody>
          <a:bodyPr/>
          <a:lstStyle/>
          <a:p>
            <a:r>
              <a:t>Advanced Traffic Volume Estimation with Machine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2D150F-6FE3-B8DA-548C-3B3EEA7E3FCA}"/>
              </a:ext>
            </a:extLst>
          </p:cNvPr>
          <p:cNvSpPr txBox="1"/>
          <p:nvPr/>
        </p:nvSpPr>
        <p:spPr>
          <a:xfrm flipH="1">
            <a:off x="5938179" y="5185886"/>
            <a:ext cx="32058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err="1"/>
              <a:t>Baichigeri</a:t>
            </a:r>
            <a:r>
              <a:rPr lang="en-US" dirty="0"/>
              <a:t> Manasa</a:t>
            </a:r>
          </a:p>
          <a:p>
            <a:pPr algn="l"/>
            <a:r>
              <a:rPr lang="en-US" dirty="0"/>
              <a:t>Akula Shivathmika</a:t>
            </a:r>
          </a:p>
          <a:p>
            <a:pPr algn="l"/>
            <a:r>
              <a:rPr lang="en-US" dirty="0"/>
              <a:t>G Jayanthi</a:t>
            </a:r>
          </a:p>
          <a:p>
            <a:pPr algn="l"/>
            <a:r>
              <a:rPr lang="en-US"/>
              <a:t>D Poojitha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Results &amp; Accuracy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R² Score: 0.87 (Random Forest)</a:t>
            </a:r>
          </a:p>
          <a:p>
            <a:r>
              <a:t>- Low RMSE</a:t>
            </a:r>
          </a:p>
          <a:p>
            <a:r>
              <a:t>- Robust across weather/time variations</a:t>
            </a:r>
          </a:p>
        </p:txBody>
      </p:sp>
      <p:pic>
        <p:nvPicPr>
          <p:cNvPr id="4" name="Picture 3" descr="100014258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9371" y="2359790"/>
            <a:ext cx="3507610" cy="35076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IoT integration</a:t>
            </a:r>
          </a:p>
          <a:p>
            <a:r>
              <a:t>- Real-time dashboards</a:t>
            </a:r>
          </a:p>
          <a:p>
            <a:r>
              <a:t>- City-wide expansion</a:t>
            </a:r>
          </a:p>
          <a:p>
            <a:r>
              <a:t>- Deep learning applications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015291-11BF-D2C9-4C33-A82AECA3F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7137" y="1460484"/>
            <a:ext cx="4808525" cy="4064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226" y="985514"/>
            <a:ext cx="4168412" cy="5872486"/>
          </a:xfrm>
        </p:spPr>
        <p:txBody>
          <a:bodyPr/>
          <a:lstStyle/>
          <a:p>
            <a:r>
              <a:rPr dirty="0" err="1"/>
              <a:t>TrafficTelligence</a:t>
            </a:r>
            <a:r>
              <a:rPr dirty="0"/>
              <a:t> shows how ML improves traffic systems. Predictions reduce congestion and help commuters.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70DDE9-D74D-AC7B-AA84-8A6B2852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727552"/>
            <a:ext cx="4499715" cy="414493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CDAB01-8F4B-AF16-E5F7-53DD0A91F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318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464" y="867415"/>
            <a:ext cx="4368536" cy="4364182"/>
          </a:xfrm>
        </p:spPr>
        <p:txBody>
          <a:bodyPr/>
          <a:lstStyle/>
          <a:p>
            <a:r>
              <a:t>TrafficTelligence is a machine learning-based traffic volume prediction system that helps city planners optimize traffic flow using historical data, weather patterns, and events.</a:t>
            </a:r>
          </a:p>
        </p:txBody>
      </p:sp>
      <p:pic>
        <p:nvPicPr>
          <p:cNvPr id="4" name="Picture 3" descr="100014259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0" y="13716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6910" y="2434451"/>
            <a:ext cx="7067463" cy="2529359"/>
          </a:xfrm>
        </p:spPr>
        <p:txBody>
          <a:bodyPr/>
          <a:lstStyle/>
          <a:p>
            <a:r>
              <a:t>Urban congestion causes delays, fuel waste, and pollution. Traditional traffic systems lack prediction capabilities.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Predict traffic volume using ML</a:t>
            </a:r>
          </a:p>
          <a:p>
            <a:r>
              <a:t>- Real-time traffic control</a:t>
            </a:r>
          </a:p>
          <a:p>
            <a:r>
              <a:t>- Improve commuter experience</a:t>
            </a:r>
          </a:p>
          <a:p>
            <a:r>
              <a:t>- Smart planning</a:t>
            </a:r>
          </a:p>
        </p:txBody>
      </p:sp>
      <p:pic>
        <p:nvPicPr>
          <p:cNvPr id="4" name="Picture 3" descr="100014258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0" y="13716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Dataset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Metro Interstate Traffic Volume</a:t>
            </a:r>
          </a:p>
          <a:p>
            <a:r>
              <a:t>- Attributes: Date, time, weather, holidays, volume</a:t>
            </a:r>
          </a:p>
          <a:p>
            <a:r>
              <a:t>- 48,000+ records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Tools &amp;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Python, Pandas, NumPy</a:t>
            </a:r>
          </a:p>
          <a:p>
            <a:r>
              <a:t>- Matplotlib, Seaborn</a:t>
            </a:r>
          </a:p>
          <a:p>
            <a:r>
              <a:t>- Scikit-learn, Power BI</a:t>
            </a:r>
          </a:p>
        </p:txBody>
      </p:sp>
      <p:pic>
        <p:nvPicPr>
          <p:cNvPr id="4" name="Picture 3" descr="100014259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090" y="2366433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1. Collect data</a:t>
            </a:r>
          </a:p>
          <a:p>
            <a:r>
              <a:t>2. Clean and preprocess</a:t>
            </a:r>
          </a:p>
          <a:p>
            <a:r>
              <a:t>3. Feature engineering</a:t>
            </a:r>
          </a:p>
          <a:p>
            <a:r>
              <a:t>4. Model training</a:t>
            </a:r>
          </a:p>
          <a:p>
            <a:r>
              <a:t>5. Evaluation</a:t>
            </a:r>
          </a:p>
          <a:p>
            <a:r>
              <a:t>6. Visualization</a:t>
            </a:r>
          </a:p>
        </p:txBody>
      </p:sp>
      <p:pic>
        <p:nvPicPr>
          <p:cNvPr id="4" name="Picture 3" descr="100014258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0" y="13716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Scenario – Dynamic Traffic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Smart signals</a:t>
            </a:r>
          </a:p>
          <a:p>
            <a:r>
              <a:t>- Congestion prediction</a:t>
            </a:r>
          </a:p>
          <a:p>
            <a:r>
              <a:t>- Emergency lane suggestions</a:t>
            </a:r>
          </a:p>
          <a:p>
            <a:r>
              <a:t>- Data sharing with apps</a:t>
            </a:r>
          </a:p>
        </p:txBody>
      </p:sp>
      <p:pic>
        <p:nvPicPr>
          <p:cNvPr id="4" name="Picture 3" descr="100014259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303" y="2366433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Algorithms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Linear Regression</a:t>
            </a:r>
          </a:p>
          <a:p>
            <a:r>
              <a:t>- Decision Tree</a:t>
            </a:r>
          </a:p>
          <a:p>
            <a:r>
              <a:t>- Random Forest (Best performer due to ensemble learning)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238</Words>
  <Application>Microsoft Office PowerPoint</Application>
  <PresentationFormat>On-screen Show (4:3)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Celestial</vt:lpstr>
      <vt:lpstr>TrafficTelligence</vt:lpstr>
      <vt:lpstr>Abstract</vt:lpstr>
      <vt:lpstr>Problem Statement</vt:lpstr>
      <vt:lpstr>Objective</vt:lpstr>
      <vt:lpstr>Dataset Used</vt:lpstr>
      <vt:lpstr>Tools &amp; Technologies</vt:lpstr>
      <vt:lpstr>Methodology</vt:lpstr>
      <vt:lpstr>Scenario – Dynamic Traffic Management</vt:lpstr>
      <vt:lpstr>Algorithms Used</vt:lpstr>
      <vt:lpstr>Results &amp; Accuracy</vt:lpstr>
      <vt:lpstr>Future Scope</vt:lpstr>
      <vt:lpstr>Conclusion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TrafficTelligence</dc:title>
  <dc:subject/>
  <dc:creator/>
  <cp:keywords/>
  <dc:description>generated using python-pptx</dc:description>
  <cp:lastModifiedBy>Poojitha Daram</cp:lastModifiedBy>
  <cp:revision>6</cp:revision>
  <dcterms:created xsi:type="dcterms:W3CDTF">2013-01-27T09:14:16Z</dcterms:created>
  <dcterms:modified xsi:type="dcterms:W3CDTF">2025-06-30T05:53:22Z</dcterms:modified>
  <cp:category/>
</cp:coreProperties>
</file>

<file path=docProps/thumbnail.jpeg>
</file>